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1C18-3527-4D2D-97B0-0F53DA7C27F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53FF-BC14-48F6-BBDC-9AC3281D9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21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1C18-3527-4D2D-97B0-0F53DA7C27F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53FF-BC14-48F6-BBDC-9AC3281D9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49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1C18-3527-4D2D-97B0-0F53DA7C27F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53FF-BC14-48F6-BBDC-9AC3281D9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10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1C18-3527-4D2D-97B0-0F53DA7C27F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53FF-BC14-48F6-BBDC-9AC3281D9C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9163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1C18-3527-4D2D-97B0-0F53DA7C27F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53FF-BC14-48F6-BBDC-9AC3281D9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26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1C18-3527-4D2D-97B0-0F53DA7C27F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53FF-BC14-48F6-BBDC-9AC3281D9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53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1C18-3527-4D2D-97B0-0F53DA7C27F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53FF-BC14-48F6-BBDC-9AC3281D9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17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1C18-3527-4D2D-97B0-0F53DA7C27F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53FF-BC14-48F6-BBDC-9AC3281D9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80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1C18-3527-4D2D-97B0-0F53DA7C27F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53FF-BC14-48F6-BBDC-9AC3281D9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94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1C18-3527-4D2D-97B0-0F53DA7C27F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53FF-BC14-48F6-BBDC-9AC3281D9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0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1C18-3527-4D2D-97B0-0F53DA7C27F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53FF-BC14-48F6-BBDC-9AC3281D9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3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1C18-3527-4D2D-97B0-0F53DA7C27F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53FF-BC14-48F6-BBDC-9AC3281D9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2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1C18-3527-4D2D-97B0-0F53DA7C27F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53FF-BC14-48F6-BBDC-9AC3281D9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2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1C18-3527-4D2D-97B0-0F53DA7C27F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53FF-BC14-48F6-BBDC-9AC3281D9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7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1C18-3527-4D2D-97B0-0F53DA7C27F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53FF-BC14-48F6-BBDC-9AC3281D9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8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1C18-3527-4D2D-97B0-0F53DA7C27F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53FF-BC14-48F6-BBDC-9AC3281D9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03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1C18-3527-4D2D-97B0-0F53DA7C27F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53FF-BC14-48F6-BBDC-9AC3281D9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3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D231C18-3527-4D2D-97B0-0F53DA7C27FC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D8753FF-BC14-48F6-BBDC-9AC3281D9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292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CB49F9-4F32-4404-9529-0B7E9B2D01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87969" cy="19879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DC95E7C-215C-46FD-A8AD-3D5FDC6621CF}"/>
              </a:ext>
            </a:extLst>
          </p:cNvPr>
          <p:cNvSpPr txBox="1"/>
          <p:nvPr/>
        </p:nvSpPr>
        <p:spPr>
          <a:xfrm>
            <a:off x="3121835" y="2055081"/>
            <a:ext cx="59483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  <a:defRPr/>
            </a:pPr>
            <a:r>
              <a:rPr lang="en-US" sz="1800" u="sng" dirty="0">
                <a:latin typeface="Arial Black" panose="020B0A04020102020204" pitchFamily="34" charset="0"/>
              </a:rPr>
              <a:t>Army ROTC Scholarships include:</a:t>
            </a:r>
          </a:p>
          <a:p>
            <a:pPr algn="ctr"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Full Tuition and Fees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Room and Board ($10,000 a year)</a:t>
            </a:r>
          </a:p>
          <a:p>
            <a:pPr algn="ctr">
              <a:defRPr/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- $1,200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for Books/Supplies</a:t>
            </a:r>
          </a:p>
          <a:p>
            <a:pPr algn="ctr">
              <a:defRPr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- Monthly stipends 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$420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A6D9FB-BC52-4601-A91F-65C85FB5B82F}"/>
              </a:ext>
            </a:extLst>
          </p:cNvPr>
          <p:cNvSpPr txBox="1"/>
          <p:nvPr/>
        </p:nvSpPr>
        <p:spPr>
          <a:xfrm>
            <a:off x="3282991" y="43972"/>
            <a:ext cx="56260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latin typeface="Arial Black" panose="020B0A04020102020204" pitchFamily="34" charset="0"/>
              </a:rPr>
              <a:t>University of West Florida Army ROTC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0254CF-6FFF-44A4-9A16-A121B781EFE8}"/>
              </a:ext>
            </a:extLst>
          </p:cNvPr>
          <p:cNvSpPr txBox="1"/>
          <p:nvPr/>
        </p:nvSpPr>
        <p:spPr>
          <a:xfrm>
            <a:off x="2140592" y="761534"/>
            <a:ext cx="831348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effectLst/>
                <a:latin typeface="Arial Black" panose="020B0A04020102020204" pitchFamily="34" charset="0"/>
              </a:rPr>
              <a:t>“</a:t>
            </a:r>
            <a:r>
              <a:rPr lang="en-US" dirty="0">
                <a:latin typeface="Arial Black" panose="020B0A04020102020204" pitchFamily="34" charset="0"/>
              </a:rPr>
              <a:t>UWF Army ROTC </a:t>
            </a:r>
            <a:r>
              <a:rPr lang="en-US" b="0" i="0" dirty="0">
                <a:effectLst/>
                <a:latin typeface="Arial Black" panose="020B0A04020102020204" pitchFamily="34" charset="0"/>
              </a:rPr>
              <a:t>partners with the University of West Florida to recruit, educate, develop, and inspire Senior ROTC Cadets in order to commission officers of character for the Total Army”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3AAA27-09F6-447B-A40E-F5B85BFBBBFB}"/>
              </a:ext>
            </a:extLst>
          </p:cNvPr>
          <p:cNvSpPr txBox="1"/>
          <p:nvPr/>
        </p:nvSpPr>
        <p:spPr>
          <a:xfrm>
            <a:off x="1388265" y="6383753"/>
            <a:ext cx="94154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/>
              <a:t>*All enrolled Army ROTC students receive In-State Tuition Rates. Sign up for the Freshmen and Sophomore classes with no obligation. For more info contact UWF’s Recruiting Ops Officer: JOHN BRAKE at (850) 474-2323 or jbrake@uwf.edu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05E2FFF-6E41-4C0D-A5AD-7E5A383CD3D8}"/>
              </a:ext>
            </a:extLst>
          </p:cNvPr>
          <p:cNvSpPr txBox="1"/>
          <p:nvPr/>
        </p:nvSpPr>
        <p:spPr>
          <a:xfrm>
            <a:off x="3353" y="3624714"/>
            <a:ext cx="6012745" cy="2680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4320" indent="-274320" algn="ctr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1700" b="1" u="sng" cap="all" dirty="0">
                <a:latin typeface="Arial Black" panose="020B0A04020102020204" pitchFamily="34" charset="0"/>
              </a:rPr>
              <a:t>H.s. National scholarship REQUIREMENTS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- Be a U.S. citizen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- 17 – 26 years old 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1800" noProof="0" dirty="0">
                <a:latin typeface="Calibri" panose="020F0502020204030204" pitchFamily="34" charset="0"/>
                <a:cs typeface="Calibri" panose="020F0502020204030204" pitchFamily="34" charset="0"/>
              </a:rPr>
              <a:t>- H.S.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GPA of at least 2.5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- 1000 SAT (Math/Reading) or 19 ACT (excluding writing)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- Scholarship board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January 11</a:t>
            </a:r>
            <a:r>
              <a:rPr lang="en-US" sz="18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Final board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March 24</a:t>
            </a:r>
            <a:r>
              <a:rPr lang="en-US" sz="18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</a:p>
          <a:p>
            <a:pPr algn="ctr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b="1" dirty="0"/>
              <a:t>- </a:t>
            </a:r>
            <a:r>
              <a:rPr lang="en-US" b="1" u="sng" dirty="0"/>
              <a:t>Apply online at goarmy.com/</a:t>
            </a:r>
            <a:r>
              <a:rPr lang="en-US" b="1" u="sng" dirty="0" err="1"/>
              <a:t>rotc</a:t>
            </a:r>
            <a:endParaRPr lang="en-US" b="1" u="sng" dirty="0"/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Char char="-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62059BB-3F6D-4CDA-9A74-7A63B35CABF5}"/>
              </a:ext>
            </a:extLst>
          </p:cNvPr>
          <p:cNvSpPr txBox="1"/>
          <p:nvPr/>
        </p:nvSpPr>
        <p:spPr>
          <a:xfrm>
            <a:off x="6286617" y="4425722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Or</a:t>
            </a:r>
            <a:r>
              <a:rPr lang="en-US" dirty="0"/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2DE775C-C138-4A38-B2FC-475A9F527A51}"/>
              </a:ext>
            </a:extLst>
          </p:cNvPr>
          <p:cNvSpPr txBox="1"/>
          <p:nvPr/>
        </p:nvSpPr>
        <p:spPr>
          <a:xfrm>
            <a:off x="6110604" y="3614983"/>
            <a:ext cx="6841066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1700" b="1" u="sng" cap="all" dirty="0">
                <a:latin typeface="Arial Black" panose="020B0A04020102020204" pitchFamily="34" charset="0"/>
              </a:rPr>
              <a:t>2-4 YR Campus Based Requirements</a:t>
            </a:r>
          </a:p>
          <a:p>
            <a:pPr algn="ctr">
              <a:lnSpc>
                <a:spcPct val="110000"/>
              </a:lnSpc>
            </a:pPr>
            <a:r>
              <a:rPr lang="en-US" b="1" cap="all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Be a U.S. citizen</a:t>
            </a:r>
          </a:p>
          <a:p>
            <a:pPr algn="ctr">
              <a:lnSpc>
                <a:spcPct val="11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- 17 – 26 years old </a:t>
            </a:r>
          </a:p>
          <a:p>
            <a:pPr algn="ctr">
              <a:lnSpc>
                <a:spcPct val="11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 Full Time Degree Seeking Student </a:t>
            </a:r>
          </a:p>
          <a:p>
            <a:pPr algn="ctr">
              <a:lnSpc>
                <a:spcPct val="11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- 2.5 College CUM GPA</a:t>
            </a:r>
          </a:p>
          <a:p>
            <a:pPr algn="ctr">
              <a:lnSpc>
                <a:spcPct val="11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 Apply with On Campus Recruiter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E63132C-1E2C-4076-81B5-0DAD419293B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2406" y="1"/>
            <a:ext cx="1529593" cy="18623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832647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1362</TotalTime>
  <Words>219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Corbel</vt:lpstr>
      <vt:lpstr>Depth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</dc:creator>
  <cp:lastModifiedBy>Tatro, Natalie</cp:lastModifiedBy>
  <cp:revision>8</cp:revision>
  <dcterms:created xsi:type="dcterms:W3CDTF">2021-11-16T15:51:11Z</dcterms:created>
  <dcterms:modified xsi:type="dcterms:W3CDTF">2021-11-30T19:57:23Z</dcterms:modified>
</cp:coreProperties>
</file>